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5A218C-C189-429A-B772-9D9E9CEE712A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26FE9-0F02-4A4C-8D24-11B77B1D4B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FBC75-156D-4BA4-963F-598A17B7E93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152400" y="152400"/>
            <a:ext cx="8839200" cy="6553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flower02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14400"/>
            <a:ext cx="2009775" cy="2428875"/>
          </a:xfrm>
          <a:prstGeom prst="rect">
            <a:avLst/>
          </a:prstGeom>
        </p:spPr>
      </p:pic>
      <p:pic>
        <p:nvPicPr>
          <p:cNvPr id="14" name="Picture 13" descr="flower02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77000" y="914400"/>
            <a:ext cx="2009775" cy="24288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743200" y="1295400"/>
            <a:ext cx="3352800" cy="14465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95400" y="3886200"/>
            <a:ext cx="6705600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পংকজ</a:t>
            </a: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মন্ডল</a:t>
            </a:r>
            <a:endParaRPr lang="en-US" sz="32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বি,এসসি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অনার্স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en-US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এম,এসসি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গণিত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উদয়ন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সেকেন্ডারী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বরিশাল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52400" y="228600"/>
            <a:ext cx="8839200" cy="6400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743200" y="381000"/>
            <a:ext cx="3810000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9200" y="2209801"/>
            <a:ext cx="7239000" cy="403187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sz="36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রক্ত</a:t>
            </a:r>
            <a:r>
              <a:rPr lang="en-US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রক্ত</a:t>
            </a:r>
            <a:r>
              <a:rPr lang="en-US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সংবহনতন্ত্র</a:t>
            </a:r>
            <a:endParaRPr lang="en-US" sz="36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5০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১০/০2/২০১3</a:t>
            </a:r>
            <a:endParaRPr lang="en-US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90800" y="2438400"/>
            <a:ext cx="3962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নবম</a:t>
            </a:r>
            <a:endParaRPr lang="en-US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62200" y="3200400"/>
            <a:ext cx="48942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47800" y="3733800"/>
            <a:ext cx="6781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দ্বাদশ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অধ্যায়ঃমানব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দেহ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বৈচিত্র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build="allAtOnce" animBg="1"/>
      <p:bldP spid="10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3124200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600" dirty="0" smtClean="0"/>
              <a:t>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/>
          </a:p>
        </p:txBody>
      </p:sp>
      <p:sp>
        <p:nvSpPr>
          <p:cNvPr id="15" name="Rounded Rectangle 14"/>
          <p:cNvSpPr/>
          <p:nvPr/>
        </p:nvSpPr>
        <p:spPr>
          <a:xfrm>
            <a:off x="152400" y="152400"/>
            <a:ext cx="8839200" cy="6477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971800" y="609600"/>
            <a:ext cx="3429000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</a:t>
            </a:r>
            <a:endParaRPr lang="en-US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Flowchart: Card 16"/>
          <p:cNvSpPr/>
          <p:nvPr/>
        </p:nvSpPr>
        <p:spPr>
          <a:xfrm>
            <a:off x="304800" y="2514600"/>
            <a:ext cx="8534400" cy="3352800"/>
          </a:xfrm>
          <a:prstGeom prst="flowChartPunchedCar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-609600" y="3048000"/>
            <a:ext cx="856167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রক্ত</a:t>
            </a: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752600" y="3886200"/>
            <a:ext cx="1249680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en-US" sz="4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রক্তের</a:t>
            </a:r>
            <a:r>
              <a:rPr lang="en-US" sz="4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কণিকা</a:t>
            </a:r>
            <a:r>
              <a:rPr lang="en-US" sz="4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4419600"/>
            <a:ext cx="914400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রক্তের</a:t>
            </a:r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0" y="0"/>
            <a:ext cx="9144000" cy="6705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95400" y="457200"/>
            <a:ext cx="6822702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8" name="Picture 7" descr="cells-blood_~k623189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00200"/>
            <a:ext cx="4191000" cy="4572000"/>
          </a:xfrm>
          <a:prstGeom prst="rect">
            <a:avLst/>
          </a:prstGeom>
        </p:spPr>
      </p:pic>
      <p:pic>
        <p:nvPicPr>
          <p:cNvPr id="9" name="Picture 8" descr="0281bloo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600200"/>
            <a:ext cx="3962400" cy="4572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52400" y="0"/>
            <a:ext cx="8839200" cy="6705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" y="3200400"/>
            <a:ext cx="868680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রক্ত</a:t>
            </a:r>
            <a:r>
              <a:rPr lang="en-US" sz="9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9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রক্ত</a:t>
            </a:r>
            <a:r>
              <a:rPr lang="en-US" sz="9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সংবহনতন্ত্র</a:t>
            </a:r>
            <a:endParaRPr lang="en-US" sz="9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76400" y="228600"/>
            <a:ext cx="6019800" cy="212365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6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66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6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6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হলো</a:t>
            </a:r>
            <a:endParaRPr lang="en-US" sz="6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228600"/>
            <a:ext cx="8991600" cy="6553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438400" y="304800"/>
            <a:ext cx="3657600" cy="110799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6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543800" y="609600"/>
          <a:ext cx="914400" cy="771525"/>
        </p:xfrm>
        <a:graphic>
          <a:graphicData uri="http://schemas.openxmlformats.org/presentationml/2006/ole">
            <p:oleObj spid="_x0000_s2050" name="Packager Shell Object" showAsIcon="1" r:id="rId3" imgW="914400" imgH="771480" progId="Package">
              <p:embed/>
            </p:oleObj>
          </a:graphicData>
        </a:graphic>
      </p:graphicFrame>
      <p:sp>
        <p:nvSpPr>
          <p:cNvPr id="8" name="Wave 7"/>
          <p:cNvSpPr/>
          <p:nvPr/>
        </p:nvSpPr>
        <p:spPr>
          <a:xfrm>
            <a:off x="304800" y="2438400"/>
            <a:ext cx="8382000" cy="3581400"/>
          </a:xfrm>
          <a:prstGeom prst="wav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3352800"/>
            <a:ext cx="624840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শ্বেত</a:t>
            </a:r>
            <a:r>
              <a:rPr lang="en-US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রক্ত</a:t>
            </a:r>
            <a:r>
              <a:rPr lang="en-US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কণিকার</a:t>
            </a:r>
            <a:r>
              <a:rPr lang="en-US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গঠন</a:t>
            </a:r>
            <a:endParaRPr lang="en-US" sz="48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r>
              <a:rPr lang="en-US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ও </a:t>
            </a:r>
            <a:r>
              <a:rPr lang="en-US" sz="4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কাজ</a:t>
            </a:r>
            <a:r>
              <a:rPr lang="en-US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</a:t>
            </a:r>
            <a:r>
              <a:rPr lang="en-US" sz="4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বর্ণনা</a:t>
            </a:r>
            <a:r>
              <a:rPr lang="en-US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কর</a:t>
            </a:r>
            <a:endParaRPr lang="en-US" sz="4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152400"/>
            <a:ext cx="8839200" cy="6553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blood_cells_graf_Britn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228600"/>
            <a:ext cx="8686801" cy="634266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5638800"/>
            <a:ext cx="8534400" cy="10668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q"/>
            </a:pP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রক্ত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রক্তে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কণিকা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4" name="Rectangle 3"/>
          <p:cNvSpPr/>
          <p:nvPr/>
        </p:nvSpPr>
        <p:spPr>
          <a:xfrm>
            <a:off x="3505200" y="228600"/>
            <a:ext cx="2514600" cy="6858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28600" y="990600"/>
            <a:ext cx="8686800" cy="449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n203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722" y="1752600"/>
            <a:ext cx="3154681" cy="2895600"/>
          </a:xfrm>
          <a:prstGeom prst="rect">
            <a:avLst/>
          </a:prstGeom>
        </p:spPr>
      </p:pic>
      <p:pic>
        <p:nvPicPr>
          <p:cNvPr id="9" name="Picture 8" descr="bloo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1771650"/>
            <a:ext cx="2895600" cy="2958737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71800" y="228600"/>
            <a:ext cx="3733800" cy="8382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5029200"/>
            <a:ext cx="7696200" cy="9144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লহিত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রক্ত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কণিকার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দাও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04800" y="1143000"/>
            <a:ext cx="8610600" cy="487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91000" y="2438400"/>
          <a:ext cx="914400" cy="771525"/>
        </p:xfrm>
        <a:graphic>
          <a:graphicData uri="http://schemas.openxmlformats.org/presentationml/2006/ole">
            <p:oleObj spid="_x0000_s1026" name="Packager Shell Object" showAsIcon="1" r:id="rId4" imgW="914400" imgH="771480" progId="Package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>
          <a:xfrm>
            <a:off x="838200" y="4800600"/>
            <a:ext cx="7696200" cy="9144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লহিত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রক্ত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কণিকার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দাও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52400" y="0"/>
            <a:ext cx="8839200" cy="6705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90800" y="304800"/>
            <a:ext cx="4419600" cy="156966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3733800"/>
            <a:ext cx="8686800" cy="1200329"/>
          </a:xfrm>
          <a:prstGeom prst="rect">
            <a:avLst/>
          </a:prstGeom>
          <a:solidFill>
            <a:srgbClr val="FF0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রক্তের</a:t>
            </a:r>
            <a:r>
              <a:rPr lang="en-US" sz="7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7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কাজগুলো</a:t>
            </a:r>
            <a:r>
              <a:rPr lang="en-US" sz="7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লেখ</a:t>
            </a:r>
            <a:endParaRPr lang="en-US" sz="7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52400" y="304800"/>
            <a:ext cx="8839200" cy="6400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67000" y="457200"/>
            <a:ext cx="3124200" cy="110799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66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685800" y="2438400"/>
            <a:ext cx="8001000" cy="358140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85800" y="3429000"/>
            <a:ext cx="6248400" cy="156966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লোহিত</a:t>
            </a:r>
            <a:r>
              <a:rPr lang="en-US" sz="48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রক্তকণিকা</a:t>
            </a:r>
            <a:r>
              <a:rPr lang="en-US" sz="48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শ্বেত</a:t>
            </a:r>
            <a:r>
              <a:rPr lang="en-US" sz="48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রক্তকণিকার</a:t>
            </a:r>
            <a:r>
              <a:rPr lang="en-US" sz="48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48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8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50292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52400" y="152400"/>
            <a:ext cx="8839200" cy="6553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20100207-Martins Flowers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04800"/>
            <a:ext cx="7609488" cy="409527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14400" y="4572000"/>
            <a:ext cx="7543800" cy="186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prstTxWarp prst="textStop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115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315</TotalTime>
  <Words>138</Words>
  <Application>Microsoft Office PowerPoint</Application>
  <PresentationFormat>On-screen Show (4:3)</PresentationFormat>
  <Paragraphs>41</Paragraphs>
  <Slides>12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Equity</vt:lpstr>
      <vt:lpstr>Package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PANKOJ</dc:creator>
  <cp:lastModifiedBy>Ideal Technologies</cp:lastModifiedBy>
  <cp:revision>56</cp:revision>
  <dcterms:created xsi:type="dcterms:W3CDTF">2006-08-16T00:00:00Z</dcterms:created>
  <dcterms:modified xsi:type="dcterms:W3CDTF">2013-04-26T04:47:48Z</dcterms:modified>
</cp:coreProperties>
</file>